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media/image5.jpg" ContentType="image/png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4"/>
  </p:sldMasterIdLst>
  <p:sldIdLst>
    <p:sldId id="256" r:id="rId5"/>
    <p:sldId id="258" r:id="rId6"/>
    <p:sldId id="261" r:id="rId7"/>
    <p:sldId id="260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DCC0FD2-D3EE-43D9-B15D-969BEBD818E7}" v="22" dt="2021-04-20T23:24:54.99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144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tableStyles" Target="tableStyle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theme" Target="theme/theme1.xml"/><Relationship Id="rId5" Type="http://schemas.openxmlformats.org/officeDocument/2006/relationships/slide" Target="slides/slide1.xml"/><Relationship Id="rId10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presProps" Target="presProps.xml"/><Relationship Id="rId14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bers, Dylan James" userId="4e170932-9421-4681-9aa4-75332a88d265" providerId="ADAL" clId="{5DCC0FD2-D3EE-43D9-B15D-969BEBD818E7}"/>
    <pc:docChg chg="undo custSel addSld delSld modSld">
      <pc:chgData name="Albers, Dylan James" userId="4e170932-9421-4681-9aa4-75332a88d265" providerId="ADAL" clId="{5DCC0FD2-D3EE-43D9-B15D-969BEBD818E7}" dt="2021-04-20T23:25:36.565" v="717" actId="1076"/>
      <pc:docMkLst>
        <pc:docMk/>
      </pc:docMkLst>
      <pc:sldChg chg="addSp delSp modSp mod">
        <pc:chgData name="Albers, Dylan James" userId="4e170932-9421-4681-9aa4-75332a88d265" providerId="ADAL" clId="{5DCC0FD2-D3EE-43D9-B15D-969BEBD818E7}" dt="2021-04-20T23:25:36.565" v="717" actId="1076"/>
        <pc:sldMkLst>
          <pc:docMk/>
          <pc:sldMk cId="4157316890" sldId="256"/>
        </pc:sldMkLst>
        <pc:spChg chg="mod">
          <ac:chgData name="Albers, Dylan James" userId="4e170932-9421-4681-9aa4-75332a88d265" providerId="ADAL" clId="{5DCC0FD2-D3EE-43D9-B15D-969BEBD818E7}" dt="2021-04-20T23:07:20.799" v="109" actId="20577"/>
          <ac:spMkLst>
            <pc:docMk/>
            <pc:sldMk cId="4157316890" sldId="256"/>
            <ac:spMk id="2" creationId="{78DDFFF2-1AD3-49DC-BAB9-AC8B84206343}"/>
          </ac:spMkLst>
        </pc:spChg>
        <pc:picChg chg="add del mod">
          <ac:chgData name="Albers, Dylan James" userId="4e170932-9421-4681-9aa4-75332a88d265" providerId="ADAL" clId="{5DCC0FD2-D3EE-43D9-B15D-969BEBD818E7}" dt="2021-04-20T23:24:14.427" v="702" actId="478"/>
          <ac:picMkLst>
            <pc:docMk/>
            <pc:sldMk cId="4157316890" sldId="256"/>
            <ac:picMk id="5" creationId="{B9C08768-3BE3-4DA4-8A9D-CFDF997127AC}"/>
          </ac:picMkLst>
        </pc:picChg>
        <pc:picChg chg="add del mod">
          <ac:chgData name="Albers, Dylan James" userId="4e170932-9421-4681-9aa4-75332a88d265" providerId="ADAL" clId="{5DCC0FD2-D3EE-43D9-B15D-969BEBD818E7}" dt="2021-04-20T23:24:14.427" v="702" actId="478"/>
          <ac:picMkLst>
            <pc:docMk/>
            <pc:sldMk cId="4157316890" sldId="256"/>
            <ac:picMk id="7" creationId="{9242445E-85EA-41A4-AE0C-C87C2952AA9A}"/>
          </ac:picMkLst>
        </pc:picChg>
        <pc:picChg chg="add mod">
          <ac:chgData name="Albers, Dylan James" userId="4e170932-9421-4681-9aa4-75332a88d265" providerId="ADAL" clId="{5DCC0FD2-D3EE-43D9-B15D-969BEBD818E7}" dt="2021-04-20T23:25:36.565" v="717" actId="1076"/>
          <ac:picMkLst>
            <pc:docMk/>
            <pc:sldMk cId="4157316890" sldId="256"/>
            <ac:picMk id="9" creationId="{92E4C62F-F189-4EB7-9CCA-255E3E5ABB8A}"/>
          </ac:picMkLst>
        </pc:picChg>
        <pc:picChg chg="add mod">
          <ac:chgData name="Albers, Dylan James" userId="4e170932-9421-4681-9aa4-75332a88d265" providerId="ADAL" clId="{5DCC0FD2-D3EE-43D9-B15D-969BEBD818E7}" dt="2021-04-20T23:25:36.565" v="717" actId="1076"/>
          <ac:picMkLst>
            <pc:docMk/>
            <pc:sldMk cId="4157316890" sldId="256"/>
            <ac:picMk id="11" creationId="{20E92347-8847-4260-9FFF-93C797260FA1}"/>
          </ac:picMkLst>
        </pc:picChg>
      </pc:sldChg>
      <pc:sldChg chg="addSp delSp modSp del mod">
        <pc:chgData name="Albers, Dylan James" userId="4e170932-9421-4681-9aa4-75332a88d265" providerId="ADAL" clId="{5DCC0FD2-D3EE-43D9-B15D-969BEBD818E7}" dt="2021-04-20T23:11:55.382" v="430" actId="47"/>
        <pc:sldMkLst>
          <pc:docMk/>
          <pc:sldMk cId="2347162666" sldId="257"/>
        </pc:sldMkLst>
        <pc:spChg chg="del mod">
          <ac:chgData name="Albers, Dylan James" userId="4e170932-9421-4681-9aa4-75332a88d265" providerId="ADAL" clId="{5DCC0FD2-D3EE-43D9-B15D-969BEBD818E7}" dt="2021-04-20T23:11:44.185" v="428" actId="478"/>
          <ac:spMkLst>
            <pc:docMk/>
            <pc:sldMk cId="2347162666" sldId="257"/>
            <ac:spMk id="2" creationId="{E2B6D7FD-34AD-47DA-BB0E-0C0508039C67}"/>
          </ac:spMkLst>
        </pc:spChg>
        <pc:spChg chg="add mod">
          <ac:chgData name="Albers, Dylan James" userId="4e170932-9421-4681-9aa4-75332a88d265" providerId="ADAL" clId="{5DCC0FD2-D3EE-43D9-B15D-969BEBD818E7}" dt="2021-04-20T23:11:44.185" v="428" actId="478"/>
          <ac:spMkLst>
            <pc:docMk/>
            <pc:sldMk cId="2347162666" sldId="257"/>
            <ac:spMk id="4" creationId="{EF53DD52-E6FA-44B6-91C5-C4712BC3993E}"/>
          </ac:spMkLst>
        </pc:spChg>
        <pc:spChg chg="del">
          <ac:chgData name="Albers, Dylan James" userId="4e170932-9421-4681-9aa4-75332a88d265" providerId="ADAL" clId="{5DCC0FD2-D3EE-43D9-B15D-969BEBD818E7}" dt="2021-04-20T23:11:44.185" v="428" actId="478"/>
          <ac:spMkLst>
            <pc:docMk/>
            <pc:sldMk cId="2347162666" sldId="257"/>
            <ac:spMk id="12" creationId="{55599FE3-8CCE-4364-9F89-0C11699C4F6A}"/>
          </ac:spMkLst>
        </pc:spChg>
        <pc:grpChg chg="del">
          <ac:chgData name="Albers, Dylan James" userId="4e170932-9421-4681-9aa4-75332a88d265" providerId="ADAL" clId="{5DCC0FD2-D3EE-43D9-B15D-969BEBD818E7}" dt="2021-04-20T23:11:44.185" v="428" actId="478"/>
          <ac:grpSpMkLst>
            <pc:docMk/>
            <pc:sldMk cId="2347162666" sldId="257"/>
            <ac:grpSpMk id="8" creationId="{E4C39A5A-6D63-4FAC-B6C2-D37778B97ACD}"/>
          </ac:grpSpMkLst>
        </pc:grpChg>
        <pc:picChg chg="del">
          <ac:chgData name="Albers, Dylan James" userId="4e170932-9421-4681-9aa4-75332a88d265" providerId="ADAL" clId="{5DCC0FD2-D3EE-43D9-B15D-969BEBD818E7}" dt="2021-04-20T23:11:44.185" v="428" actId="478"/>
          <ac:picMkLst>
            <pc:docMk/>
            <pc:sldMk cId="2347162666" sldId="257"/>
            <ac:picMk id="5" creationId="{2B8CFE98-ABAA-420D-A60F-2000089399C2}"/>
          </ac:picMkLst>
        </pc:picChg>
      </pc:sldChg>
      <pc:sldChg chg="addSp delSp modSp mod modClrScheme delDesignElem chgLayout">
        <pc:chgData name="Albers, Dylan James" userId="4e170932-9421-4681-9aa4-75332a88d265" providerId="ADAL" clId="{5DCC0FD2-D3EE-43D9-B15D-969BEBD818E7}" dt="2021-04-20T23:23:01.987" v="692" actId="113"/>
        <pc:sldMkLst>
          <pc:docMk/>
          <pc:sldMk cId="982841228" sldId="258"/>
        </pc:sldMkLst>
        <pc:spChg chg="del">
          <ac:chgData name="Albers, Dylan James" userId="4e170932-9421-4681-9aa4-75332a88d265" providerId="ADAL" clId="{5DCC0FD2-D3EE-43D9-B15D-969BEBD818E7}" dt="2021-04-20T23:02:34.020" v="1" actId="478"/>
          <ac:spMkLst>
            <pc:docMk/>
            <pc:sldMk cId="982841228" sldId="258"/>
            <ac:spMk id="2" creationId="{E2B6D7FD-34AD-47DA-BB0E-0C0508039C67}"/>
          </ac:spMkLst>
        </pc:spChg>
        <pc:spChg chg="del mod">
          <ac:chgData name="Albers, Dylan James" userId="4e170932-9421-4681-9aa4-75332a88d265" providerId="ADAL" clId="{5DCC0FD2-D3EE-43D9-B15D-969BEBD818E7}" dt="2021-04-20T23:02:44.428" v="4" actId="478"/>
          <ac:spMkLst>
            <pc:docMk/>
            <pc:sldMk cId="982841228" sldId="258"/>
            <ac:spMk id="5" creationId="{07ECB712-1968-4B71-B3EE-131C9C2A52F0}"/>
          </ac:spMkLst>
        </pc:spChg>
        <pc:spChg chg="add del mod">
          <ac:chgData name="Albers, Dylan James" userId="4e170932-9421-4681-9aa4-75332a88d265" providerId="ADAL" clId="{5DCC0FD2-D3EE-43D9-B15D-969BEBD818E7}" dt="2021-04-20T23:02:48.536" v="5" actId="478"/>
          <ac:spMkLst>
            <pc:docMk/>
            <pc:sldMk cId="982841228" sldId="258"/>
            <ac:spMk id="7" creationId="{899E2624-3DB9-43D2-AB14-BE4B7C6C596F}"/>
          </ac:spMkLst>
        </pc:spChg>
        <pc:spChg chg="add del mod">
          <ac:chgData name="Albers, Dylan James" userId="4e170932-9421-4681-9aa4-75332a88d265" providerId="ADAL" clId="{5DCC0FD2-D3EE-43D9-B15D-969BEBD818E7}" dt="2021-04-20T23:02:57.862" v="7" actId="478"/>
          <ac:spMkLst>
            <pc:docMk/>
            <pc:sldMk cId="982841228" sldId="258"/>
            <ac:spMk id="9" creationId="{85B37067-47DC-4B4A-8667-001738AE0BB4}"/>
          </ac:spMkLst>
        </pc:spChg>
        <pc:spChg chg="add del mod ord">
          <ac:chgData name="Albers, Dylan James" userId="4e170932-9421-4681-9aa4-75332a88d265" providerId="ADAL" clId="{5DCC0FD2-D3EE-43D9-B15D-969BEBD818E7}" dt="2021-04-20T23:03:25.001" v="10" actId="700"/>
          <ac:spMkLst>
            <pc:docMk/>
            <pc:sldMk cId="982841228" sldId="258"/>
            <ac:spMk id="10" creationId="{68CB16F0-B678-4F7D-BC8D-70CC8508F97B}"/>
          </ac:spMkLst>
        </pc:spChg>
        <pc:spChg chg="add del mod">
          <ac:chgData name="Albers, Dylan James" userId="4e170932-9421-4681-9aa4-75332a88d265" providerId="ADAL" clId="{5DCC0FD2-D3EE-43D9-B15D-969BEBD818E7}" dt="2021-04-20T23:03:12.886" v="9" actId="26606"/>
          <ac:spMkLst>
            <pc:docMk/>
            <pc:sldMk cId="982841228" sldId="258"/>
            <ac:spMk id="11" creationId="{0C3BC593-B2AF-4719-8345-51090EC9D5F3}"/>
          </ac:spMkLst>
        </pc:spChg>
        <pc:spChg chg="add del mod ord">
          <ac:chgData name="Albers, Dylan James" userId="4e170932-9421-4681-9aa4-75332a88d265" providerId="ADAL" clId="{5DCC0FD2-D3EE-43D9-B15D-969BEBD818E7}" dt="2021-04-20T23:03:25.001" v="10" actId="700"/>
          <ac:spMkLst>
            <pc:docMk/>
            <pc:sldMk cId="982841228" sldId="258"/>
            <ac:spMk id="12" creationId="{E8DB0B56-31C3-4E95-B720-15C5EA4A43E8}"/>
          </ac:spMkLst>
        </pc:spChg>
        <pc:spChg chg="add del mod ord">
          <ac:chgData name="Albers, Dylan James" userId="4e170932-9421-4681-9aa4-75332a88d265" providerId="ADAL" clId="{5DCC0FD2-D3EE-43D9-B15D-969BEBD818E7}" dt="2021-04-20T23:03:29.776" v="11" actId="700"/>
          <ac:spMkLst>
            <pc:docMk/>
            <pc:sldMk cId="982841228" sldId="258"/>
            <ac:spMk id="13" creationId="{86BDFBE0-1B6E-4B95-BB5E-8B2A65BCA120}"/>
          </ac:spMkLst>
        </pc:spChg>
        <pc:spChg chg="add del mod ord">
          <ac:chgData name="Albers, Dylan James" userId="4e170932-9421-4681-9aa4-75332a88d265" providerId="ADAL" clId="{5DCC0FD2-D3EE-43D9-B15D-969BEBD818E7}" dt="2021-04-20T23:03:29.776" v="11" actId="700"/>
          <ac:spMkLst>
            <pc:docMk/>
            <pc:sldMk cId="982841228" sldId="258"/>
            <ac:spMk id="16" creationId="{D7B133BE-0A86-4C60-B49B-245A88746183}"/>
          </ac:spMkLst>
        </pc:spChg>
        <pc:spChg chg="add del">
          <ac:chgData name="Albers, Dylan James" userId="4e170932-9421-4681-9aa4-75332a88d265" providerId="ADAL" clId="{5DCC0FD2-D3EE-43D9-B15D-969BEBD818E7}" dt="2021-04-20T23:03:25.001" v="10" actId="700"/>
          <ac:spMkLst>
            <pc:docMk/>
            <pc:sldMk cId="982841228" sldId="258"/>
            <ac:spMk id="25" creationId="{C8643778-7F6C-4E8D-84D1-D5CDB9928191}"/>
          </ac:spMkLst>
        </pc:spChg>
        <pc:spChg chg="add mod ord">
          <ac:chgData name="Albers, Dylan James" userId="4e170932-9421-4681-9aa4-75332a88d265" providerId="ADAL" clId="{5DCC0FD2-D3EE-43D9-B15D-969BEBD818E7}" dt="2021-04-20T23:13:19.675" v="506" actId="14100"/>
          <ac:spMkLst>
            <pc:docMk/>
            <pc:sldMk cId="982841228" sldId="258"/>
            <ac:spMk id="26" creationId="{34547713-6E34-49A7-B732-9595696EA398}"/>
          </ac:spMkLst>
        </pc:spChg>
        <pc:spChg chg="add del">
          <ac:chgData name="Albers, Dylan James" userId="4e170932-9421-4681-9aa4-75332a88d265" providerId="ADAL" clId="{5DCC0FD2-D3EE-43D9-B15D-969BEBD818E7}" dt="2021-04-20T23:03:25.001" v="10" actId="700"/>
          <ac:spMkLst>
            <pc:docMk/>
            <pc:sldMk cId="982841228" sldId="258"/>
            <ac:spMk id="27" creationId="{1D22F88D-6907-48AF-B024-346E855E0D96}"/>
          </ac:spMkLst>
        </pc:spChg>
        <pc:spChg chg="del">
          <ac:chgData name="Albers, Dylan James" userId="4e170932-9421-4681-9aa4-75332a88d265" providerId="ADAL" clId="{5DCC0FD2-D3EE-43D9-B15D-969BEBD818E7}" dt="2021-04-20T23:03:11.369" v="8" actId="700"/>
          <ac:spMkLst>
            <pc:docMk/>
            <pc:sldMk cId="982841228" sldId="258"/>
            <ac:spMk id="30" creationId="{63A60C88-7443-4827-9241-5019758CB4F0}"/>
          </ac:spMkLst>
        </pc:spChg>
        <pc:spChg chg="add del mod ord">
          <ac:chgData name="Albers, Dylan James" userId="4e170932-9421-4681-9aa4-75332a88d265" providerId="ADAL" clId="{5DCC0FD2-D3EE-43D9-B15D-969BEBD818E7}" dt="2021-04-20T23:05:44.892" v="12" actId="931"/>
          <ac:spMkLst>
            <pc:docMk/>
            <pc:sldMk cId="982841228" sldId="258"/>
            <ac:spMk id="36" creationId="{B73E7D64-7F27-42AD-927B-A8A26CD3CCF0}"/>
          </ac:spMkLst>
        </pc:spChg>
        <pc:spChg chg="add del mod ord">
          <ac:chgData name="Albers, Dylan James" userId="4e170932-9421-4681-9aa4-75332a88d265" providerId="ADAL" clId="{5DCC0FD2-D3EE-43D9-B15D-969BEBD818E7}" dt="2021-04-20T23:21:12.262" v="642" actId="478"/>
          <ac:spMkLst>
            <pc:docMk/>
            <pc:sldMk cId="982841228" sldId="258"/>
            <ac:spMk id="37" creationId="{A16BBE46-1C28-44F8-BF69-8BF6C764B735}"/>
          </ac:spMkLst>
        </pc:spChg>
        <pc:spChg chg="add del mod">
          <ac:chgData name="Albers, Dylan James" userId="4e170932-9421-4681-9aa4-75332a88d265" providerId="ADAL" clId="{5DCC0FD2-D3EE-43D9-B15D-969BEBD818E7}" dt="2021-04-20T23:21:20.274" v="646" actId="478"/>
          <ac:spMkLst>
            <pc:docMk/>
            <pc:sldMk cId="982841228" sldId="258"/>
            <ac:spMk id="40" creationId="{2F09555E-199B-4F0C-8D90-95D13300393E}"/>
          </ac:spMkLst>
        </pc:spChg>
        <pc:spChg chg="add del mod">
          <ac:chgData name="Albers, Dylan James" userId="4e170932-9421-4681-9aa4-75332a88d265" providerId="ADAL" clId="{5DCC0FD2-D3EE-43D9-B15D-969BEBD818E7}" dt="2021-04-20T23:21:15.161" v="643" actId="478"/>
          <ac:spMkLst>
            <pc:docMk/>
            <pc:sldMk cId="982841228" sldId="258"/>
            <ac:spMk id="46" creationId="{F353938F-4896-4439-8F7A-423659C1DA88}"/>
          </ac:spMkLst>
        </pc:spChg>
        <pc:spChg chg="add mod">
          <ac:chgData name="Albers, Dylan James" userId="4e170932-9421-4681-9aa4-75332a88d265" providerId="ADAL" clId="{5DCC0FD2-D3EE-43D9-B15D-969BEBD818E7}" dt="2021-04-20T23:23:01.987" v="692" actId="113"/>
          <ac:spMkLst>
            <pc:docMk/>
            <pc:sldMk cId="982841228" sldId="258"/>
            <ac:spMk id="47" creationId="{08F2B524-73C4-42EF-832B-B27B54415F39}"/>
          </ac:spMkLst>
        </pc:spChg>
        <pc:grpChg chg="add del">
          <ac:chgData name="Albers, Dylan James" userId="4e170932-9421-4681-9aa4-75332a88d265" providerId="ADAL" clId="{5DCC0FD2-D3EE-43D9-B15D-969BEBD818E7}" dt="2021-04-20T23:03:25.001" v="10" actId="700"/>
          <ac:grpSpMkLst>
            <pc:docMk/>
            <pc:sldMk cId="982841228" sldId="258"/>
            <ac:grpSpMk id="17" creationId="{3F1527C3-06F4-4F4D-B364-8E97266450C5}"/>
          </ac:grpSpMkLst>
        </pc:grpChg>
        <pc:grpChg chg="del">
          <ac:chgData name="Albers, Dylan James" userId="4e170932-9421-4681-9aa4-75332a88d265" providerId="ADAL" clId="{5DCC0FD2-D3EE-43D9-B15D-969BEBD818E7}" dt="2021-04-20T23:03:11.369" v="8" actId="700"/>
          <ac:grpSpMkLst>
            <pc:docMk/>
            <pc:sldMk cId="982841228" sldId="258"/>
            <ac:grpSpMk id="19" creationId="{DF8D5C46-63E5-40C5-A208-4B2189FA1032}"/>
          </ac:grpSpMkLst>
        </pc:grpChg>
        <pc:grpChg chg="add del">
          <ac:chgData name="Albers, Dylan James" userId="4e170932-9421-4681-9aa4-75332a88d265" providerId="ADAL" clId="{5DCC0FD2-D3EE-43D9-B15D-969BEBD818E7}" dt="2021-04-20T23:03:25.001" v="10" actId="700"/>
          <ac:grpSpMkLst>
            <pc:docMk/>
            <pc:sldMk cId="982841228" sldId="258"/>
            <ac:grpSpMk id="29" creationId="{F3842748-48B5-4DD0-A06A-A31C74024A99}"/>
          </ac:grpSpMkLst>
        </pc:grpChg>
        <pc:picChg chg="del">
          <ac:chgData name="Albers, Dylan James" userId="4e170932-9421-4681-9aa4-75332a88d265" providerId="ADAL" clId="{5DCC0FD2-D3EE-43D9-B15D-969BEBD818E7}" dt="2021-04-20T23:02:30.939" v="0" actId="478"/>
          <ac:picMkLst>
            <pc:docMk/>
            <pc:sldMk cId="982841228" sldId="258"/>
            <ac:picMk id="3" creationId="{D11F802C-6136-4AEA-9B56-4BCBA026235B}"/>
          </ac:picMkLst>
        </pc:picChg>
        <pc:picChg chg="del">
          <ac:chgData name="Albers, Dylan James" userId="4e170932-9421-4681-9aa4-75332a88d265" providerId="ADAL" clId="{5DCC0FD2-D3EE-43D9-B15D-969BEBD818E7}" dt="2021-04-20T23:02:53.106" v="6" actId="478"/>
          <ac:picMkLst>
            <pc:docMk/>
            <pc:sldMk cId="982841228" sldId="258"/>
            <ac:picMk id="4" creationId="{B66E5915-2045-4585-9592-A514960E5F7E}"/>
          </ac:picMkLst>
        </pc:picChg>
        <pc:picChg chg="add mod">
          <ac:chgData name="Albers, Dylan James" userId="4e170932-9421-4681-9aa4-75332a88d265" providerId="ADAL" clId="{5DCC0FD2-D3EE-43D9-B15D-969BEBD818E7}" dt="2021-04-20T23:05:45.893" v="14" actId="962"/>
          <ac:picMkLst>
            <pc:docMk/>
            <pc:sldMk cId="982841228" sldId="258"/>
            <ac:picMk id="39" creationId="{FEC13891-4010-4DAF-8587-27DD1E96A04C}"/>
          </ac:picMkLst>
        </pc:picChg>
        <pc:picChg chg="add del mod">
          <ac:chgData name="Albers, Dylan James" userId="4e170932-9421-4681-9aa4-75332a88d265" providerId="ADAL" clId="{5DCC0FD2-D3EE-43D9-B15D-969BEBD818E7}" dt="2021-04-20T23:21:22.454" v="647" actId="478"/>
          <ac:picMkLst>
            <pc:docMk/>
            <pc:sldMk cId="982841228" sldId="258"/>
            <ac:picMk id="41" creationId="{89D2B94D-D3EF-4847-8D9F-8B1D60AD0675}"/>
          </ac:picMkLst>
        </pc:picChg>
        <pc:picChg chg="add del mod">
          <ac:chgData name="Albers, Dylan James" userId="4e170932-9421-4681-9aa4-75332a88d265" providerId="ADAL" clId="{5DCC0FD2-D3EE-43D9-B15D-969BEBD818E7}" dt="2021-04-20T23:21:22.454" v="647" actId="478"/>
          <ac:picMkLst>
            <pc:docMk/>
            <pc:sldMk cId="982841228" sldId="258"/>
            <ac:picMk id="42" creationId="{1EA6136D-78D9-49A9-A46C-B5A5B53AF0D4}"/>
          </ac:picMkLst>
        </pc:picChg>
        <pc:picChg chg="add del mod">
          <ac:chgData name="Albers, Dylan James" userId="4e170932-9421-4681-9aa4-75332a88d265" providerId="ADAL" clId="{5DCC0FD2-D3EE-43D9-B15D-969BEBD818E7}" dt="2021-04-20T23:21:22.454" v="647" actId="478"/>
          <ac:picMkLst>
            <pc:docMk/>
            <pc:sldMk cId="982841228" sldId="258"/>
            <ac:picMk id="43" creationId="{EAF8A868-484D-4358-9F07-FA319EA77E8E}"/>
          </ac:picMkLst>
        </pc:picChg>
        <pc:picChg chg="add del mod">
          <ac:chgData name="Albers, Dylan James" userId="4e170932-9421-4681-9aa4-75332a88d265" providerId="ADAL" clId="{5DCC0FD2-D3EE-43D9-B15D-969BEBD818E7}" dt="2021-04-20T23:21:22.454" v="647" actId="478"/>
          <ac:picMkLst>
            <pc:docMk/>
            <pc:sldMk cId="982841228" sldId="258"/>
            <ac:picMk id="44" creationId="{474C8C17-A302-4FF8-BA27-1B82C500C15B}"/>
          </ac:picMkLst>
        </pc:picChg>
        <pc:picChg chg="add mod">
          <ac:chgData name="Albers, Dylan James" userId="4e170932-9421-4681-9aa4-75332a88d265" providerId="ADAL" clId="{5DCC0FD2-D3EE-43D9-B15D-969BEBD818E7}" dt="2021-04-20T23:21:23.321" v="648"/>
          <ac:picMkLst>
            <pc:docMk/>
            <pc:sldMk cId="982841228" sldId="258"/>
            <ac:picMk id="48" creationId="{0A5D9339-5984-40E5-8861-21D8DF842BEB}"/>
          </ac:picMkLst>
        </pc:picChg>
        <pc:picChg chg="add mod">
          <ac:chgData name="Albers, Dylan James" userId="4e170932-9421-4681-9aa4-75332a88d265" providerId="ADAL" clId="{5DCC0FD2-D3EE-43D9-B15D-969BEBD818E7}" dt="2021-04-20T23:21:23.321" v="648"/>
          <ac:picMkLst>
            <pc:docMk/>
            <pc:sldMk cId="982841228" sldId="258"/>
            <ac:picMk id="49" creationId="{F8C96860-CC54-4ECC-8133-A2C41E64A5A4}"/>
          </ac:picMkLst>
        </pc:picChg>
        <pc:picChg chg="add mod">
          <ac:chgData name="Albers, Dylan James" userId="4e170932-9421-4681-9aa4-75332a88d265" providerId="ADAL" clId="{5DCC0FD2-D3EE-43D9-B15D-969BEBD818E7}" dt="2021-04-20T23:21:23.321" v="648"/>
          <ac:picMkLst>
            <pc:docMk/>
            <pc:sldMk cId="982841228" sldId="258"/>
            <ac:picMk id="50" creationId="{6D8C91BD-D5C7-4252-8C1D-61191BF84F70}"/>
          </ac:picMkLst>
        </pc:picChg>
        <pc:picChg chg="add mod">
          <ac:chgData name="Albers, Dylan James" userId="4e170932-9421-4681-9aa4-75332a88d265" providerId="ADAL" clId="{5DCC0FD2-D3EE-43D9-B15D-969BEBD818E7}" dt="2021-04-20T23:21:41.158" v="649" actId="1076"/>
          <ac:picMkLst>
            <pc:docMk/>
            <pc:sldMk cId="982841228" sldId="258"/>
            <ac:picMk id="51" creationId="{A100BD8E-44A7-456E-8043-816F6536CEE6}"/>
          </ac:picMkLst>
        </pc:picChg>
      </pc:sldChg>
      <pc:sldChg chg="addSp delSp modSp mod setBg modClrScheme addAnim delAnim delDesignElem chgLayout">
        <pc:chgData name="Albers, Dylan James" userId="4e170932-9421-4681-9aa4-75332a88d265" providerId="ADAL" clId="{5DCC0FD2-D3EE-43D9-B15D-969BEBD818E7}" dt="2021-04-20T23:18:59.421" v="614" actId="26606"/>
        <pc:sldMkLst>
          <pc:docMk/>
          <pc:sldMk cId="720025122" sldId="260"/>
        </pc:sldMkLst>
        <pc:spChg chg="mod ord">
          <ac:chgData name="Albers, Dylan James" userId="4e170932-9421-4681-9aa4-75332a88d265" providerId="ADAL" clId="{5DCC0FD2-D3EE-43D9-B15D-969BEBD818E7}" dt="2021-04-20T23:18:59.421" v="614" actId="26606"/>
          <ac:spMkLst>
            <pc:docMk/>
            <pc:sldMk cId="720025122" sldId="260"/>
            <ac:spMk id="2" creationId="{E2B6D7FD-34AD-47DA-BB0E-0C0508039C67}"/>
          </ac:spMkLst>
        </pc:spChg>
        <pc:spChg chg="add del">
          <ac:chgData name="Albers, Dylan James" userId="4e170932-9421-4681-9aa4-75332a88d265" providerId="ADAL" clId="{5DCC0FD2-D3EE-43D9-B15D-969BEBD818E7}" dt="2021-04-20T23:16:10.232" v="568" actId="26606"/>
          <ac:spMkLst>
            <pc:docMk/>
            <pc:sldMk cId="720025122" sldId="260"/>
            <ac:spMk id="15" creationId="{367AD385-89CF-4EFE-B3FD-26866B57E5B2}"/>
          </ac:spMkLst>
        </pc:spChg>
        <pc:spChg chg="add del">
          <ac:chgData name="Albers, Dylan James" userId="4e170932-9421-4681-9aa4-75332a88d265" providerId="ADAL" clId="{5DCC0FD2-D3EE-43D9-B15D-969BEBD818E7}" dt="2021-04-20T23:17:23.157" v="582" actId="26606"/>
          <ac:spMkLst>
            <pc:docMk/>
            <pc:sldMk cId="720025122" sldId="260"/>
            <ac:spMk id="24" creationId="{260615AE-7DBC-4FF7-9107-9FE957695B02}"/>
          </ac:spMkLst>
        </pc:spChg>
        <pc:spChg chg="add del">
          <ac:chgData name="Albers, Dylan James" userId="4e170932-9421-4681-9aa4-75332a88d265" providerId="ADAL" clId="{5DCC0FD2-D3EE-43D9-B15D-969BEBD818E7}" dt="2021-04-20T23:17:23.154" v="581" actId="26606"/>
          <ac:spMkLst>
            <pc:docMk/>
            <pc:sldMk cId="720025122" sldId="260"/>
            <ac:spMk id="28" creationId="{D4D6872C-7AE6-42FD-B6AB-9BFE7B7A7DA0}"/>
          </ac:spMkLst>
        </pc:spChg>
        <pc:spChg chg="add del">
          <ac:chgData name="Albers, Dylan James" userId="4e170932-9421-4681-9aa4-75332a88d265" providerId="ADAL" clId="{5DCC0FD2-D3EE-43D9-B15D-969BEBD818E7}" dt="2021-04-20T23:17:31.050" v="585" actId="700"/>
          <ac:spMkLst>
            <pc:docMk/>
            <pc:sldMk cId="720025122" sldId="260"/>
            <ac:spMk id="37" creationId="{FE7077A0-316E-4437-8098-7871335C5090}"/>
          </ac:spMkLst>
        </pc:spChg>
        <pc:spChg chg="add del">
          <ac:chgData name="Albers, Dylan James" userId="4e170932-9421-4681-9aa4-75332a88d265" providerId="ADAL" clId="{5DCC0FD2-D3EE-43D9-B15D-969BEBD818E7}" dt="2021-04-20T23:18:59.421" v="614" actId="26606"/>
          <ac:spMkLst>
            <pc:docMk/>
            <pc:sldMk cId="720025122" sldId="260"/>
            <ac:spMk id="49" creationId="{826F2B97-2843-42A7-BA5A-E40FAB219604}"/>
          </ac:spMkLst>
        </pc:spChg>
        <pc:spChg chg="add del">
          <ac:chgData name="Albers, Dylan James" userId="4e170932-9421-4681-9aa4-75332a88d265" providerId="ADAL" clId="{5DCC0FD2-D3EE-43D9-B15D-969BEBD818E7}" dt="2021-04-20T23:18:59.421" v="614" actId="26606"/>
          <ac:spMkLst>
            <pc:docMk/>
            <pc:sldMk cId="720025122" sldId="260"/>
            <ac:spMk id="59" creationId="{C5EA58EE-1332-4FC7-94C2-CA70E1D92FCF}"/>
          </ac:spMkLst>
        </pc:spChg>
        <pc:grpChg chg="add del">
          <ac:chgData name="Albers, Dylan James" userId="4e170932-9421-4681-9aa4-75332a88d265" providerId="ADAL" clId="{5DCC0FD2-D3EE-43D9-B15D-969BEBD818E7}" dt="2021-04-20T23:17:23.157" v="582" actId="26606"/>
          <ac:grpSpMkLst>
            <pc:docMk/>
            <pc:sldMk cId="720025122" sldId="260"/>
            <ac:grpSpMk id="16" creationId="{C616B3DC-C165-433D-9187-62DCC0E317D3}"/>
          </ac:grpSpMkLst>
        </pc:grpChg>
        <pc:grpChg chg="add del">
          <ac:chgData name="Albers, Dylan James" userId="4e170932-9421-4681-9aa4-75332a88d265" providerId="ADAL" clId="{5DCC0FD2-D3EE-43D9-B15D-969BEBD818E7}" dt="2021-04-20T23:17:31.050" v="585" actId="700"/>
          <ac:grpSpMkLst>
            <pc:docMk/>
            <pc:sldMk cId="720025122" sldId="260"/>
            <ac:grpSpMk id="29" creationId="{56C5F458-F0B9-4584-B7A3-BA39F9E9FC93}"/>
          </ac:grpSpMkLst>
        </pc:grpChg>
        <pc:grpChg chg="add del">
          <ac:chgData name="Albers, Dylan James" userId="4e170932-9421-4681-9aa4-75332a88d265" providerId="ADAL" clId="{5DCC0FD2-D3EE-43D9-B15D-969BEBD818E7}" dt="2021-04-20T23:18:59.421" v="614" actId="26606"/>
          <ac:grpSpMkLst>
            <pc:docMk/>
            <pc:sldMk cId="720025122" sldId="260"/>
            <ac:grpSpMk id="41" creationId="{54240DE2-765C-4EED-949B-E5E3D6B6A820}"/>
          </ac:grpSpMkLst>
        </pc:grpChg>
        <pc:grpChg chg="add del">
          <ac:chgData name="Albers, Dylan James" userId="4e170932-9421-4681-9aa4-75332a88d265" providerId="ADAL" clId="{5DCC0FD2-D3EE-43D9-B15D-969BEBD818E7}" dt="2021-04-20T23:18:59.421" v="614" actId="26606"/>
          <ac:grpSpMkLst>
            <pc:docMk/>
            <pc:sldMk cId="720025122" sldId="260"/>
            <ac:grpSpMk id="51" creationId="{C5636FF5-ADCF-4A5E-814F-A701BEE5D4B0}"/>
          </ac:grpSpMkLst>
        </pc:grpChg>
        <pc:picChg chg="add del mod ord">
          <ac:chgData name="Albers, Dylan James" userId="4e170932-9421-4681-9aa4-75332a88d265" providerId="ADAL" clId="{5DCC0FD2-D3EE-43D9-B15D-969BEBD818E7}" dt="2021-04-20T23:15:55.090" v="566" actId="478"/>
          <ac:picMkLst>
            <pc:docMk/>
            <pc:sldMk cId="720025122" sldId="260"/>
            <ac:picMk id="4" creationId="{B8EA0063-25F4-49A3-A70D-FD0D6014E8D8}"/>
          </ac:picMkLst>
        </pc:picChg>
        <pc:picChg chg="add del mod">
          <ac:chgData name="Albers, Dylan James" userId="4e170932-9421-4681-9aa4-75332a88d265" providerId="ADAL" clId="{5DCC0FD2-D3EE-43D9-B15D-969BEBD818E7}" dt="2021-04-20T23:17:27.493" v="584" actId="21"/>
          <ac:picMkLst>
            <pc:docMk/>
            <pc:sldMk cId="720025122" sldId="260"/>
            <ac:picMk id="6" creationId="{B27BFCBF-07E2-41D7-BD6F-9EBD4B6B5EEC}"/>
          </ac:picMkLst>
        </pc:picChg>
        <pc:picChg chg="del mod ord">
          <ac:chgData name="Albers, Dylan James" userId="4e170932-9421-4681-9aa4-75332a88d265" providerId="ADAL" clId="{5DCC0FD2-D3EE-43D9-B15D-969BEBD818E7}" dt="2021-04-20T23:17:33.804" v="586" actId="478"/>
          <ac:picMkLst>
            <pc:docMk/>
            <pc:sldMk cId="720025122" sldId="260"/>
            <ac:picMk id="11" creationId="{23A656F6-8234-41BB-9DC5-D57AA7A86064}"/>
          </ac:picMkLst>
        </pc:picChg>
        <pc:picChg chg="add mod">
          <ac:chgData name="Albers, Dylan James" userId="4e170932-9421-4681-9aa4-75332a88d265" providerId="ADAL" clId="{5DCC0FD2-D3EE-43D9-B15D-969BEBD818E7}" dt="2021-04-20T23:18:59.421" v="614" actId="26606"/>
          <ac:picMkLst>
            <pc:docMk/>
            <pc:sldMk cId="720025122" sldId="260"/>
            <ac:picMk id="26" creationId="{1F09C6B1-A168-4C69-9209-8260ECF2232B}"/>
          </ac:picMkLst>
        </pc:picChg>
        <pc:picChg chg="add mod">
          <ac:chgData name="Albers, Dylan James" userId="4e170932-9421-4681-9aa4-75332a88d265" providerId="ADAL" clId="{5DCC0FD2-D3EE-43D9-B15D-969BEBD818E7}" dt="2021-04-20T23:18:59.421" v="614" actId="26606"/>
          <ac:picMkLst>
            <pc:docMk/>
            <pc:sldMk cId="720025122" sldId="260"/>
            <ac:picMk id="27" creationId="{538ADC3B-C836-4797-8FA2-AEE48046E70C}"/>
          </ac:picMkLst>
        </pc:picChg>
        <pc:picChg chg="add mod">
          <ac:chgData name="Albers, Dylan James" userId="4e170932-9421-4681-9aa4-75332a88d265" providerId="ADAL" clId="{5DCC0FD2-D3EE-43D9-B15D-969BEBD818E7}" dt="2021-04-20T23:18:59.421" v="614" actId="26606"/>
          <ac:picMkLst>
            <pc:docMk/>
            <pc:sldMk cId="720025122" sldId="260"/>
            <ac:picMk id="36" creationId="{968F285F-462C-44AC-B2A4-3E99F0D082F5}"/>
          </ac:picMkLst>
        </pc:picChg>
        <pc:cxnChg chg="add del">
          <ac:chgData name="Albers, Dylan James" userId="4e170932-9421-4681-9aa4-75332a88d265" providerId="ADAL" clId="{5DCC0FD2-D3EE-43D9-B15D-969BEBD818E7}" dt="2021-04-20T23:18:59.421" v="614" actId="26606"/>
          <ac:cxnSpMkLst>
            <pc:docMk/>
            <pc:sldMk cId="720025122" sldId="260"/>
            <ac:cxnSpMk id="61" creationId="{1E39B86E-E3C5-45D8-BD80-0A885A71C0FD}"/>
          </ac:cxnSpMkLst>
        </pc:cxnChg>
        <pc:cxnChg chg="add del">
          <ac:chgData name="Albers, Dylan James" userId="4e170932-9421-4681-9aa4-75332a88d265" providerId="ADAL" clId="{5DCC0FD2-D3EE-43D9-B15D-969BEBD818E7}" dt="2021-04-20T23:18:59.421" v="614" actId="26606"/>
          <ac:cxnSpMkLst>
            <pc:docMk/>
            <pc:sldMk cId="720025122" sldId="260"/>
            <ac:cxnSpMk id="63" creationId="{FFFCCD8E-DB1F-4E21-911A-8DE93D7CB2F1}"/>
          </ac:cxnSpMkLst>
        </pc:cxnChg>
      </pc:sldChg>
      <pc:sldChg chg="addSp delSp modSp add mod setBg">
        <pc:chgData name="Albers, Dylan James" userId="4e170932-9421-4681-9aa4-75332a88d265" providerId="ADAL" clId="{5DCC0FD2-D3EE-43D9-B15D-969BEBD818E7}" dt="2021-04-20T23:22:00.367" v="652" actId="1076"/>
        <pc:sldMkLst>
          <pc:docMk/>
          <pc:sldMk cId="2679607819" sldId="261"/>
        </pc:sldMkLst>
        <pc:spChg chg="mod">
          <ac:chgData name="Albers, Dylan James" userId="4e170932-9421-4681-9aa4-75332a88d265" providerId="ADAL" clId="{5DCC0FD2-D3EE-43D9-B15D-969BEBD818E7}" dt="2021-04-20T23:20:47.063" v="639" actId="1076"/>
          <ac:spMkLst>
            <pc:docMk/>
            <pc:sldMk cId="2679607819" sldId="261"/>
            <ac:spMk id="26" creationId="{34547713-6E34-49A7-B732-9595696EA398}"/>
          </ac:spMkLst>
        </pc:spChg>
        <pc:picChg chg="add del mod">
          <ac:chgData name="Albers, Dylan James" userId="4e170932-9421-4681-9aa4-75332a88d265" providerId="ADAL" clId="{5DCC0FD2-D3EE-43D9-B15D-969BEBD818E7}" dt="2021-04-20T23:20:12.964" v="631" actId="478"/>
          <ac:picMkLst>
            <pc:docMk/>
            <pc:sldMk cId="2679607819" sldId="261"/>
            <ac:picMk id="5" creationId="{8F56D133-A5C1-4E83-96C0-88A0DF3212F6}"/>
          </ac:picMkLst>
        </pc:picChg>
        <pc:picChg chg="add del mod">
          <ac:chgData name="Albers, Dylan James" userId="4e170932-9421-4681-9aa4-75332a88d265" providerId="ADAL" clId="{5DCC0FD2-D3EE-43D9-B15D-969BEBD818E7}" dt="2021-04-20T23:19:39.668" v="619" actId="478"/>
          <ac:picMkLst>
            <pc:docMk/>
            <pc:sldMk cId="2679607819" sldId="261"/>
            <ac:picMk id="6" creationId="{53B129CD-3BFA-4382-B1FC-795FA6946F3E}"/>
          </ac:picMkLst>
        </pc:picChg>
        <pc:picChg chg="add del mod">
          <ac:chgData name="Albers, Dylan James" userId="4e170932-9421-4681-9aa4-75332a88d265" providerId="ADAL" clId="{5DCC0FD2-D3EE-43D9-B15D-969BEBD818E7}" dt="2021-04-20T23:20:12.364" v="630" actId="478"/>
          <ac:picMkLst>
            <pc:docMk/>
            <pc:sldMk cId="2679607819" sldId="261"/>
            <ac:picMk id="7" creationId="{EC9A3AAF-D1FF-4CFB-A910-307C3A2AA7E8}"/>
          </ac:picMkLst>
        </pc:picChg>
        <pc:picChg chg="add del mod">
          <ac:chgData name="Albers, Dylan James" userId="4e170932-9421-4681-9aa4-75332a88d265" providerId="ADAL" clId="{5DCC0FD2-D3EE-43D9-B15D-969BEBD818E7}" dt="2021-04-20T23:20:11.565" v="629" actId="478"/>
          <ac:picMkLst>
            <pc:docMk/>
            <pc:sldMk cId="2679607819" sldId="261"/>
            <ac:picMk id="8" creationId="{7048F81F-7832-4BA4-8A0F-2046F8831685}"/>
          </ac:picMkLst>
        </pc:picChg>
        <pc:picChg chg="add mod">
          <ac:chgData name="Albers, Dylan James" userId="4e170932-9421-4681-9aa4-75332a88d265" providerId="ADAL" clId="{5DCC0FD2-D3EE-43D9-B15D-969BEBD818E7}" dt="2021-04-20T23:20:05.967" v="628" actId="1076"/>
          <ac:picMkLst>
            <pc:docMk/>
            <pc:sldMk cId="2679607819" sldId="261"/>
            <ac:picMk id="9" creationId="{4F6441A1-8FE5-43C1-9DC8-554DC9247A03}"/>
          </ac:picMkLst>
        </pc:picChg>
        <pc:picChg chg="add mod">
          <ac:chgData name="Albers, Dylan James" userId="4e170932-9421-4681-9aa4-75332a88d265" providerId="ADAL" clId="{5DCC0FD2-D3EE-43D9-B15D-969BEBD818E7}" dt="2021-04-20T23:20:20.292" v="633" actId="1076"/>
          <ac:picMkLst>
            <pc:docMk/>
            <pc:sldMk cId="2679607819" sldId="261"/>
            <ac:picMk id="10" creationId="{204B7D09-3C19-4DB2-8892-97E49B5DC619}"/>
          </ac:picMkLst>
        </pc:picChg>
        <pc:picChg chg="add mod">
          <ac:chgData name="Albers, Dylan James" userId="4e170932-9421-4681-9aa4-75332a88d265" providerId="ADAL" clId="{5DCC0FD2-D3EE-43D9-B15D-969BEBD818E7}" dt="2021-04-20T23:20:23.581" v="635" actId="1076"/>
          <ac:picMkLst>
            <pc:docMk/>
            <pc:sldMk cId="2679607819" sldId="261"/>
            <ac:picMk id="11" creationId="{B82C8AE0-36FB-4654-A461-C79787560FF3}"/>
          </ac:picMkLst>
        </pc:picChg>
        <pc:picChg chg="add mod">
          <ac:chgData name="Albers, Dylan James" userId="4e170932-9421-4681-9aa4-75332a88d265" providerId="ADAL" clId="{5DCC0FD2-D3EE-43D9-B15D-969BEBD818E7}" dt="2021-04-20T23:22:00.367" v="652" actId="1076"/>
          <ac:picMkLst>
            <pc:docMk/>
            <pc:sldMk cId="2679607819" sldId="261"/>
            <ac:picMk id="12" creationId="{09AFA268-D3FA-4467-8E5B-AC11B5224B84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6418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91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5034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75147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9884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0332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3372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50586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1724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1519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685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0634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4/20/2021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243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9685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4/20/2021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3300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5611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6806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4/20/2021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8838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  <p:sldLayoutId id="2147483732" r:id="rId12"/>
    <p:sldLayoutId id="2147483733" r:id="rId13"/>
    <p:sldLayoutId id="2147483734" r:id="rId14"/>
    <p:sldLayoutId id="2147483735" r:id="rId15"/>
    <p:sldLayoutId id="2147483736" r:id="rId16"/>
    <p:sldLayoutId id="214748373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dylanjamesalbers.github.io/DylanJamesAlbers.github.io/index.html%23page-top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.jp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7">
            <a:extLst>
              <a:ext uri="{FF2B5EF4-FFF2-40B4-BE49-F238E27FC236}">
                <a16:creationId xmlns:a16="http://schemas.microsoft.com/office/drawing/2014/main" id="{3F1527C3-06F4-4F4D-B364-8E97266450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29" name="Freeform 6">
              <a:extLst>
                <a:ext uri="{FF2B5EF4-FFF2-40B4-BE49-F238E27FC236}">
                  <a16:creationId xmlns:a16="http://schemas.microsoft.com/office/drawing/2014/main" id="{BF1C23D2-D74F-4456-AD7B-904A6E287C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30" name="Freeform 7">
              <a:extLst>
                <a:ext uri="{FF2B5EF4-FFF2-40B4-BE49-F238E27FC236}">
                  <a16:creationId xmlns:a16="http://schemas.microsoft.com/office/drawing/2014/main" id="{578577AD-563A-4936-9ACB-FDCF298412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31" name="Freeform 8">
              <a:extLst>
                <a:ext uri="{FF2B5EF4-FFF2-40B4-BE49-F238E27FC236}">
                  <a16:creationId xmlns:a16="http://schemas.microsoft.com/office/drawing/2014/main" id="{1C9F3743-BFAB-4636-81C7-ACD99C694B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32" name="Freeform 9">
              <a:extLst>
                <a:ext uri="{FF2B5EF4-FFF2-40B4-BE49-F238E27FC236}">
                  <a16:creationId xmlns:a16="http://schemas.microsoft.com/office/drawing/2014/main" id="{FC58029E-BC15-45E4-AA28-CC80C96A3F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33" name="Freeform 10">
              <a:extLst>
                <a:ext uri="{FF2B5EF4-FFF2-40B4-BE49-F238E27FC236}">
                  <a16:creationId xmlns:a16="http://schemas.microsoft.com/office/drawing/2014/main" id="{41CBB721-7EDD-4FEA-9D6B-A3656D9F45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34" name="Freeform 11">
              <a:extLst>
                <a:ext uri="{FF2B5EF4-FFF2-40B4-BE49-F238E27FC236}">
                  <a16:creationId xmlns:a16="http://schemas.microsoft.com/office/drawing/2014/main" id="{4C945CDA-4F14-4FA0-B272-B1E25B4FA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 useBgFill="1">
        <p:nvSpPr>
          <p:cNvPr id="35" name="Rectangle 15">
            <a:extLst>
              <a:ext uri="{FF2B5EF4-FFF2-40B4-BE49-F238E27FC236}">
                <a16:creationId xmlns:a16="http://schemas.microsoft.com/office/drawing/2014/main" id="{C8643778-7F6C-4E8D-84D1-D5CDB99281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Freeform: Shape 17">
            <a:extLst>
              <a:ext uri="{FF2B5EF4-FFF2-40B4-BE49-F238E27FC236}">
                <a16:creationId xmlns:a16="http://schemas.microsoft.com/office/drawing/2014/main" id="{1D22F88D-6907-48AF-B024-346E855E0D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1"/>
            <a:ext cx="4403709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DDFFF2-1AD3-49DC-BAB9-AC8B842063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6111" y="685801"/>
            <a:ext cx="3366761" cy="51054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3200" dirty="0">
                <a:solidFill>
                  <a:srgbClr val="FFFFFF"/>
                </a:solidFill>
              </a:rPr>
              <a:t>Razorback Marvel Site </a:t>
            </a:r>
            <a:br>
              <a:rPr lang="en-US" sz="3200" dirty="0"/>
            </a:br>
            <a:br>
              <a:rPr lang="en-US" sz="3200" dirty="0"/>
            </a:br>
            <a:r>
              <a:rPr lang="en-US" sz="3200" dirty="0">
                <a:solidFill>
                  <a:srgbClr val="FFFFFF"/>
                </a:solidFill>
              </a:rPr>
              <a:t>Introductions:</a:t>
            </a:r>
            <a:endParaRPr lang="en-US" dirty="0"/>
          </a:p>
        </p:txBody>
      </p:sp>
      <p:grpSp>
        <p:nvGrpSpPr>
          <p:cNvPr id="37" name="Group 19">
            <a:extLst>
              <a:ext uri="{FF2B5EF4-FFF2-40B4-BE49-F238E27FC236}">
                <a16:creationId xmlns:a16="http://schemas.microsoft.com/office/drawing/2014/main" id="{F3842748-48B5-4DD0-A06A-A31C74024A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5292" y="0"/>
            <a:ext cx="2436813" cy="6858001"/>
            <a:chOff x="1320800" y="0"/>
            <a:chExt cx="2436813" cy="6858001"/>
          </a:xfrm>
        </p:grpSpPr>
        <p:sp>
          <p:nvSpPr>
            <p:cNvPr id="38" name="Freeform 6">
              <a:extLst>
                <a:ext uri="{FF2B5EF4-FFF2-40B4-BE49-F238E27FC236}">
                  <a16:creationId xmlns:a16="http://schemas.microsoft.com/office/drawing/2014/main" id="{548E99BE-1071-4690-9B9C-07926CEE55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39" name="Freeform 7">
              <a:extLst>
                <a:ext uri="{FF2B5EF4-FFF2-40B4-BE49-F238E27FC236}">
                  <a16:creationId xmlns:a16="http://schemas.microsoft.com/office/drawing/2014/main" id="{9301F039-B467-413A-B25C-770E51069D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40" name="Freeform 8">
              <a:extLst>
                <a:ext uri="{FF2B5EF4-FFF2-40B4-BE49-F238E27FC236}">
                  <a16:creationId xmlns:a16="http://schemas.microsoft.com/office/drawing/2014/main" id="{9F06AEC1-5558-49E8-8CAC-FEBD00DF0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41" name="Freeform 9">
              <a:extLst>
                <a:ext uri="{FF2B5EF4-FFF2-40B4-BE49-F238E27FC236}">
                  <a16:creationId xmlns:a16="http://schemas.microsoft.com/office/drawing/2014/main" id="{D10B76B9-BA68-471E-B58C-ED91198A9F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42" name="Freeform 10">
              <a:extLst>
                <a:ext uri="{FF2B5EF4-FFF2-40B4-BE49-F238E27FC236}">
                  <a16:creationId xmlns:a16="http://schemas.microsoft.com/office/drawing/2014/main" id="{FEB3913B-54A3-490E-BA4B-5D0330990F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id="{F75DC961-08A4-46F8-8A80-2E1FB977E1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C9F57E6E-EF54-4283-9B1B-9700A3C3F6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17106" y="685801"/>
            <a:ext cx="6385918" cy="51054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 algn="l">
              <a:buFont typeface="Arial"/>
              <a:buChar char="•"/>
            </a:pPr>
            <a:r>
              <a:rPr lang="en-US" sz="2000" dirty="0"/>
              <a:t>By Team Razorback:</a:t>
            </a:r>
          </a:p>
          <a:p>
            <a:pPr indent="-228600" algn="l">
              <a:buFont typeface="Arial"/>
              <a:buChar char="•"/>
            </a:pPr>
            <a:r>
              <a:rPr lang="en-US" sz="2000" dirty="0"/>
              <a:t>Dylan Albers</a:t>
            </a:r>
          </a:p>
          <a:p>
            <a:pPr indent="-228600" algn="l">
              <a:buFont typeface="Arial"/>
              <a:buChar char="•"/>
            </a:pPr>
            <a:r>
              <a:rPr lang="en-US" sz="2000" dirty="0"/>
              <a:t>Tyler Crabb</a:t>
            </a:r>
          </a:p>
          <a:p>
            <a:pPr indent="-228600" algn="l">
              <a:buFont typeface="Arial"/>
              <a:buChar char="•"/>
            </a:pPr>
            <a:r>
              <a:rPr lang="en-US" sz="2000" dirty="0"/>
              <a:t>Bart Downey</a:t>
            </a:r>
          </a:p>
          <a:p>
            <a:pPr indent="-228600" algn="l">
              <a:buFont typeface="Arial"/>
              <a:buChar char="•"/>
            </a:pPr>
            <a:r>
              <a:rPr lang="en-US" sz="2000" dirty="0"/>
              <a:t>Shawn Rogers</a:t>
            </a:r>
          </a:p>
          <a:p>
            <a:pPr indent="-228600" algn="l">
              <a:buFont typeface="Arial"/>
              <a:buChar char="•"/>
            </a:pPr>
            <a:endParaRPr lang="en-US" sz="2000" dirty="0"/>
          </a:p>
        </p:txBody>
      </p:sp>
      <p:pic>
        <p:nvPicPr>
          <p:cNvPr id="9" name="Picture 8" descr="A picture containing dark, night sky&#10;&#10;Description automatically generated">
            <a:extLst>
              <a:ext uri="{FF2B5EF4-FFF2-40B4-BE49-F238E27FC236}">
                <a16:creationId xmlns:a16="http://schemas.microsoft.com/office/drawing/2014/main" id="{92E4C62F-F189-4EB7-9CCA-255E3E5ABB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3590" y="4587421"/>
            <a:ext cx="2605314" cy="1302657"/>
          </a:xfrm>
          <a:prstGeom prst="rect">
            <a:avLst/>
          </a:prstGeom>
        </p:spPr>
      </p:pic>
      <p:pic>
        <p:nvPicPr>
          <p:cNvPr id="11" name="Picture 10" descr="Text, logo&#10;&#10;Description automatically generated">
            <a:extLst>
              <a:ext uri="{FF2B5EF4-FFF2-40B4-BE49-F238E27FC236}">
                <a16:creationId xmlns:a16="http://schemas.microsoft.com/office/drawing/2014/main" id="{20E92347-8847-4260-9FFF-93C797260F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0788" y="4590994"/>
            <a:ext cx="2682001" cy="1299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3168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25">
            <a:extLst>
              <a:ext uri="{FF2B5EF4-FFF2-40B4-BE49-F238E27FC236}">
                <a16:creationId xmlns:a16="http://schemas.microsoft.com/office/drawing/2014/main" id="{34547713-6E34-49A7-B732-9595696EA3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269" y="685800"/>
            <a:ext cx="3671163" cy="1371600"/>
          </a:xfrm>
        </p:spPr>
        <p:txBody>
          <a:bodyPr>
            <a:normAutofit/>
          </a:bodyPr>
          <a:lstStyle/>
          <a:p>
            <a:r>
              <a:rPr lang="en-US" b="1" dirty="0"/>
              <a:t>Highlights of This Sprint:</a:t>
            </a:r>
            <a:br>
              <a:rPr lang="en-US" b="1" dirty="0"/>
            </a:br>
            <a:r>
              <a:rPr lang="en-US" b="1" dirty="0">
                <a:hlinkClick r:id="rId3"/>
              </a:rPr>
              <a:t>Razorback Marvel Studios</a:t>
            </a:r>
            <a:endParaRPr lang="en-US" b="1" dirty="0"/>
          </a:p>
        </p:txBody>
      </p:sp>
      <p:pic>
        <p:nvPicPr>
          <p:cNvPr id="39" name="Content Placeholder 38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FEC13891-4010-4DAF-8587-27DD1E96A0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2563" y="1029285"/>
            <a:ext cx="6240462" cy="4418429"/>
          </a:xfrm>
        </p:spPr>
      </p:pic>
      <p:sp>
        <p:nvSpPr>
          <p:cNvPr id="47" name="Text Placeholder 36">
            <a:extLst>
              <a:ext uri="{FF2B5EF4-FFF2-40B4-BE49-F238E27FC236}">
                <a16:creationId xmlns:a16="http://schemas.microsoft.com/office/drawing/2014/main" id="{08F2B524-73C4-42EF-832B-B27B54415F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62269" y="2150706"/>
            <a:ext cx="3825551" cy="3177074"/>
          </a:xfrm>
        </p:spPr>
        <p:txBody>
          <a:bodyPr>
            <a:normAutofit/>
          </a:bodyPr>
          <a:lstStyle/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en-US" dirty="0"/>
              <a:t>Created a home page for our Marvel Studios Project </a:t>
            </a:r>
            <a:r>
              <a:rPr lang="en-US" b="1" dirty="0"/>
              <a:t>- Shawn</a:t>
            </a: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en-US" dirty="0"/>
              <a:t>Created a Series Page for our Marvel Studios Project </a:t>
            </a:r>
            <a:r>
              <a:rPr lang="en-US" b="1" dirty="0"/>
              <a:t>- Bart</a:t>
            </a: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en-US" dirty="0"/>
              <a:t>Created a Characters page for our Marvel Studios Project with a Characters carousel </a:t>
            </a:r>
            <a:r>
              <a:rPr lang="en-US" b="1" dirty="0"/>
              <a:t>- Dylan</a:t>
            </a: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en-US" dirty="0"/>
              <a:t>Created a Stan Lee tribute page for our Marvel Studios Project </a:t>
            </a:r>
            <a:r>
              <a:rPr lang="en-US" b="1" dirty="0"/>
              <a:t>- Tyler</a:t>
            </a:r>
          </a:p>
        </p:txBody>
      </p:sp>
      <p:pic>
        <p:nvPicPr>
          <p:cNvPr id="48" name="Picture 47" descr="Logo&#10;&#10;Description automatically generated">
            <a:extLst>
              <a:ext uri="{FF2B5EF4-FFF2-40B4-BE49-F238E27FC236}">
                <a16:creationId xmlns:a16="http://schemas.microsoft.com/office/drawing/2014/main" id="{0A5D9339-5984-40E5-8861-21D8DF842B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1680" y="4546246"/>
            <a:ext cx="196786" cy="196786"/>
          </a:xfrm>
          <a:prstGeom prst="rect">
            <a:avLst/>
          </a:prstGeom>
        </p:spPr>
      </p:pic>
      <p:pic>
        <p:nvPicPr>
          <p:cNvPr id="49" name="Picture 48" descr="Logo&#10;&#10;Description automatically generated">
            <a:extLst>
              <a:ext uri="{FF2B5EF4-FFF2-40B4-BE49-F238E27FC236}">
                <a16:creationId xmlns:a16="http://schemas.microsoft.com/office/drawing/2014/main" id="{F8C96860-CC54-4ECC-8133-A2C41E64A5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1680" y="3640850"/>
            <a:ext cx="196786" cy="196786"/>
          </a:xfrm>
          <a:prstGeom prst="rect">
            <a:avLst/>
          </a:prstGeom>
        </p:spPr>
      </p:pic>
      <p:pic>
        <p:nvPicPr>
          <p:cNvPr id="50" name="Picture 49" descr="Logo&#10;&#10;Description automatically generated">
            <a:extLst>
              <a:ext uri="{FF2B5EF4-FFF2-40B4-BE49-F238E27FC236}">
                <a16:creationId xmlns:a16="http://schemas.microsoft.com/office/drawing/2014/main" id="{6D8C91BD-D5C7-4252-8C1D-61191BF84F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387" y="3021861"/>
            <a:ext cx="196786" cy="196786"/>
          </a:xfrm>
          <a:prstGeom prst="rect">
            <a:avLst/>
          </a:prstGeom>
        </p:spPr>
      </p:pic>
      <p:pic>
        <p:nvPicPr>
          <p:cNvPr id="51" name="Picture 50" descr="Logo&#10;&#10;Description automatically generated">
            <a:extLst>
              <a:ext uri="{FF2B5EF4-FFF2-40B4-BE49-F238E27FC236}">
                <a16:creationId xmlns:a16="http://schemas.microsoft.com/office/drawing/2014/main" id="{A100BD8E-44A7-456E-8043-816F6536CE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533" y="2426020"/>
            <a:ext cx="196786" cy="196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841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25">
            <a:extLst>
              <a:ext uri="{FF2B5EF4-FFF2-40B4-BE49-F238E27FC236}">
                <a16:creationId xmlns:a16="http://schemas.microsoft.com/office/drawing/2014/main" id="{34547713-6E34-49A7-B732-9595696EA3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685800"/>
            <a:ext cx="3549121" cy="1371600"/>
          </a:xfrm>
        </p:spPr>
        <p:txBody>
          <a:bodyPr/>
          <a:lstStyle/>
          <a:p>
            <a:r>
              <a:rPr lang="en-US" b="1" dirty="0"/>
              <a:t>In Conclusion We -</a:t>
            </a:r>
          </a:p>
        </p:txBody>
      </p:sp>
      <p:pic>
        <p:nvPicPr>
          <p:cNvPr id="39" name="Content Placeholder 38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FEC13891-4010-4DAF-8587-27DD1E96A0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2563" y="1029285"/>
            <a:ext cx="6240462" cy="4418429"/>
          </a:xfrm>
        </p:spPr>
      </p:pic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A16BBE46-1C28-44F8-BF69-8BF6C764B7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62269" y="2150706"/>
            <a:ext cx="3825551" cy="3177074"/>
          </a:xfrm>
        </p:spPr>
        <p:txBody>
          <a:bodyPr>
            <a:normAutofit/>
          </a:bodyPr>
          <a:lstStyle/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en-US" dirty="0"/>
              <a:t>Created a home page for our Marvel Studios Project</a:t>
            </a: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en-US" dirty="0"/>
              <a:t>Created a Series Page for our Marvel Studios Project</a:t>
            </a: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en-US" dirty="0"/>
              <a:t>Created a Characters page for our Marvel Studios Project with a Characters carousel </a:t>
            </a: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en-US" dirty="0"/>
              <a:t>Created a Stan Lee tribute page for our Marvel Studios Project</a:t>
            </a:r>
          </a:p>
        </p:txBody>
      </p:sp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4F6441A1-8FE5-43C1-9DC8-554DC9247A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1680" y="4546246"/>
            <a:ext cx="196786" cy="196786"/>
          </a:xfrm>
          <a:prstGeom prst="rect">
            <a:avLst/>
          </a:prstGeom>
        </p:spPr>
      </p:pic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204B7D09-3C19-4DB2-8892-97E49B5DC6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1680" y="3640850"/>
            <a:ext cx="196786" cy="196786"/>
          </a:xfrm>
          <a:prstGeom prst="rect">
            <a:avLst/>
          </a:prstGeom>
        </p:spPr>
      </p:pic>
      <p:pic>
        <p:nvPicPr>
          <p:cNvPr id="11" name="Picture 10" descr="Logo&#10;&#10;Description automatically generated">
            <a:extLst>
              <a:ext uri="{FF2B5EF4-FFF2-40B4-BE49-F238E27FC236}">
                <a16:creationId xmlns:a16="http://schemas.microsoft.com/office/drawing/2014/main" id="{B82C8AE0-36FB-4654-A461-C79787560F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387" y="3021861"/>
            <a:ext cx="196786" cy="196786"/>
          </a:xfrm>
          <a:prstGeom prst="rect">
            <a:avLst/>
          </a:prstGeom>
        </p:spPr>
      </p:pic>
      <p:pic>
        <p:nvPicPr>
          <p:cNvPr id="12" name="Picture 11" descr="Logo&#10;&#10;Description automatically generated">
            <a:extLst>
              <a:ext uri="{FF2B5EF4-FFF2-40B4-BE49-F238E27FC236}">
                <a16:creationId xmlns:a16="http://schemas.microsoft.com/office/drawing/2014/main" id="{09AFA268-D3FA-4467-8E5B-AC11B5224B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1680" y="2426020"/>
            <a:ext cx="196786" cy="196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607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6D7FD-34AD-47DA-BB0E-0C0508039C6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514391" y="212968"/>
            <a:ext cx="6008914" cy="130810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r"/>
            <a:r>
              <a:rPr lang="en-US" sz="8000" b="1">
                <a:latin typeface="Arial" panose="020B0604020202020204" pitchFamily="34" charset="0"/>
                <a:cs typeface="Arial" panose="020B0604020202020204" pitchFamily="34" charset="0"/>
              </a:rPr>
              <a:t>Questions?</a:t>
            </a:r>
            <a:endParaRPr lang="en-US" sz="8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6" name="Picture 25" descr="Logo&#10;&#10;Description automatically generated">
            <a:extLst>
              <a:ext uri="{FF2B5EF4-FFF2-40B4-BE49-F238E27FC236}">
                <a16:creationId xmlns:a16="http://schemas.microsoft.com/office/drawing/2014/main" id="{1F09C6B1-A168-4C69-9209-8260ECF223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6079" y="4501030"/>
            <a:ext cx="2191058" cy="2191058"/>
          </a:xfrm>
          <a:prstGeom prst="rect">
            <a:avLst/>
          </a:prstGeom>
        </p:spPr>
      </p:pic>
      <p:pic>
        <p:nvPicPr>
          <p:cNvPr id="27" name="Picture 26" descr="Logo&#10;&#10;Description automatically generated">
            <a:extLst>
              <a:ext uri="{FF2B5EF4-FFF2-40B4-BE49-F238E27FC236}">
                <a16:creationId xmlns:a16="http://schemas.microsoft.com/office/drawing/2014/main" id="{538ADC3B-C836-4797-8FA2-AEE48046E7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515" y="2097401"/>
            <a:ext cx="2191058" cy="2191058"/>
          </a:xfrm>
          <a:prstGeom prst="rect">
            <a:avLst/>
          </a:prstGeom>
        </p:spPr>
      </p:pic>
      <p:pic>
        <p:nvPicPr>
          <p:cNvPr id="36" name="Picture 35" descr="Logo&#10;&#10;Description automatically generated">
            <a:extLst>
              <a:ext uri="{FF2B5EF4-FFF2-40B4-BE49-F238E27FC236}">
                <a16:creationId xmlns:a16="http://schemas.microsoft.com/office/drawing/2014/main" id="{968F285F-462C-44AC-B2A4-3E99F0D082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8063" y="0"/>
            <a:ext cx="2191058" cy="2191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02512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584FAB7966303429247287AE24DC582" ma:contentTypeVersion="9" ma:contentTypeDescription="Create a new document." ma:contentTypeScope="" ma:versionID="b6ee9a64104dc33c9053cea748a0b209">
  <xsd:schema xmlns:xsd="http://www.w3.org/2001/XMLSchema" xmlns:xs="http://www.w3.org/2001/XMLSchema" xmlns:p="http://schemas.microsoft.com/office/2006/metadata/properties" xmlns:ns2="382bbb0e-2843-496b-a3fe-f437b56755b2" targetNamespace="http://schemas.microsoft.com/office/2006/metadata/properties" ma:root="true" ma:fieldsID="b923f6e41cfc367f6cc2c89099bea9ee" ns2:_="">
    <xsd:import namespace="382bbb0e-2843-496b-a3fe-f437b56755b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82bbb0e-2843-496b-a3fe-f437b56755b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BC15B68-D8DD-43BE-A248-67453D47E831}"/>
</file>

<file path=customXml/itemProps2.xml><?xml version="1.0" encoding="utf-8"?>
<ds:datastoreItem xmlns:ds="http://schemas.openxmlformats.org/officeDocument/2006/customXml" ds:itemID="{70CCB786-13C7-4D10-9B72-46965688D4C7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2E9FF3F1-1A36-481B-B5DC-B78A7F62B02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23</TotalTime>
  <Words>126</Words>
  <Application>Microsoft Office PowerPoint</Application>
  <PresentationFormat>Widescreen</PresentationFormat>
  <Paragraphs>17</Paragraphs>
  <Slides>4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Corbel</vt:lpstr>
      <vt:lpstr>Wingdings</vt:lpstr>
      <vt:lpstr>Parallax</vt:lpstr>
      <vt:lpstr>Razorback Marvel Site   Introductions:</vt:lpstr>
      <vt:lpstr>Highlights of This Sprint: Razorback Marvel Studios</vt:lpstr>
      <vt:lpstr>In Conclusion We -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MarysToys-Sprint 1</dc:title>
  <dc:creator>Tyler Crabb</dc:creator>
  <cp:lastModifiedBy>Albers, Dylan James</cp:lastModifiedBy>
  <cp:revision>2</cp:revision>
  <dcterms:created xsi:type="dcterms:W3CDTF">2021-02-17T16:26:00Z</dcterms:created>
  <dcterms:modified xsi:type="dcterms:W3CDTF">2021-04-20T23:25:39Z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0x0101008584FAB7966303429247287AE24DC582</vt:lpwstr>
  </property>
</Properties>
</file>